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Autore e data</a:t>
            </a:r>
          </a:p>
        </p:txBody>
      </p:sp>
      <p:sp>
        <p:nvSpPr>
          <p:cNvPr id="12" name="Corpo livello uno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Titolo presentazion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ottotitolo diapositiva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100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10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ottotitolo programma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Sottotitolo programma</a:t>
            </a:r>
          </a:p>
        </p:txBody>
      </p:sp>
      <p:sp>
        <p:nvSpPr>
          <p:cNvPr id="109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Argomenti del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Titolo programm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1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rpo livello uno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orpo livello uno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ettagli informazione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Dettagli informazione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zione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Attribuzione</a:t>
            </a:r>
          </a:p>
        </p:txBody>
      </p:sp>
      <p:sp>
        <p:nvSpPr>
          <p:cNvPr id="136" name="Corpo livello uno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“Citazione degna di nota”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imo piano di una trama a strati, bianca e curva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Primo piano di una trama a strati di pietra grigia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Primo piano di una trama a coste bianca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rridoio con angoli futuristico bianco con ombr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uttura bianca curva futuristica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ore e data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Autore e data</a:t>
            </a:r>
          </a:p>
        </p:txBody>
      </p:sp>
      <p:sp>
        <p:nvSpPr>
          <p:cNvPr id="23" name="Corpo livello uno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Titolo presentazion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imo piano di una trama a strati, bianca e curva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d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ottotitolo diapositiva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43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4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rimo piano del bordo di una pietra bianca curva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ottotitolo diapositiva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62" name="Titolo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3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elenco e diretta picc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ttotitolo diapositiva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72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73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elenco e dirett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ttotitolo diapositiva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82" name="Titolo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3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sezion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Titolo sezione</a:t>
            </a:r>
          </a:p>
        </p:txBody>
      </p:sp>
      <p:sp>
        <p:nvSpPr>
          <p:cNvPr id="9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</a:t>
            </a:r>
          </a:p>
        </p:txBody>
      </p:sp>
      <p:sp>
        <p:nvSpPr>
          <p:cNvPr id="3" name="Corpo livello uno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isegno"/>
          <p:cNvSpPr/>
          <p:nvPr/>
        </p:nvSpPr>
        <p:spPr>
          <a:xfrm>
            <a:off x="7549672" y="12562752"/>
            <a:ext cx="1" cy="48088"/>
          </a:xfrm>
          <a:prstGeom prst="ellipse">
            <a:avLst/>
          </a:pr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8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